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3"/>
    <p:restoredTop sz="94624"/>
  </p:normalViewPr>
  <p:slideViewPr>
    <p:cSldViewPr snapToGrid="0" snapToObjects="1">
      <p:cViewPr varScale="1">
        <p:scale>
          <a:sx n="103" d="100"/>
          <a:sy n="103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8022-99DE-0A4E-92D0-BB433D79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2D7EF-83DC-7947-A147-C67CB5381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191A-B244-C24C-88B7-220278C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32F36-4E5A-A84D-924C-3E7B3C9E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6A94-B409-FC4F-879C-E818C7BF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4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0BF0-AF56-3D48-B078-A38CB6F6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74197-029B-104D-B3E8-E35F8D1B4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3C83-55B7-E148-9EE0-460E113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16B-EE63-F24C-A7F1-3ACEBC2D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C4FE-61F6-0340-BC9F-60477EFC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F4B17-92AE-454A-8C69-A316F548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5EACE-0BB1-1149-B83B-C58A3A634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893BD-6541-6B4F-848E-CC72366D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166EE-D7BC-2A4A-9B59-8E0B2DA6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91AD-7694-FA4E-9D2B-2BBA465E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62D5-C659-9C4F-91D3-248E06A5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DC4E-2E0B-D04C-8D1F-39CFDCD3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0AB0-2B60-2245-B0F3-ADFAF649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6C0B-5875-3C4C-BAB0-F63C28BF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03155-0AD4-EA44-BB0F-26A143B0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2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A5CE-AA00-B34A-8B64-5A4D7030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AEBFB-44AB-1843-A6B9-C84FC6CE8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8E56-4016-6D44-A04D-C2C2444E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F5D3D-BDE4-EA4E-8B7F-984FB682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1E73-D24E-8746-847E-86C31F5A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D184-63BA-F742-AFFD-89339104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29BA-792D-B549-BB30-25C9DB2D9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157BF-AE4B-D34B-A998-F4ABB9E25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F8BAA-9FA2-6B4E-9E4D-A04E5BF9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506FC-822D-2F48-BC04-3F70E46A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4219B-628D-3643-BF69-23B9FC7A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2CD8-AA22-744B-BE14-80C2E5CA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771C9-475D-BA4D-9C4A-7DC3D2949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9FC2-054B-0945-B947-FE0EB61B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0EE3A-9049-3447-93EF-095DD2D0B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B4C29-F42F-7949-BB67-3C8C06B26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26913-49F2-244B-A10B-7E13DAB2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8619A-33B1-424A-B129-6101B70F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934A3-C479-1A4E-98C6-CB4C3AD9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DA56-3E4F-CE46-80CF-908C3774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53323-0614-3A4D-859E-0B279B09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D22E5-486D-BE44-B539-A1449D9D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914B3-872F-5249-9E84-82D2FB34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223E-2AED-C44D-BD6D-CB5E0D7A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72B6A-1B54-924A-ACD4-426A3FE1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7FC8A-1592-2949-A7AA-CD793167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770A-274C-1C4A-997A-C4859C9A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868B-0EDC-9245-8E5E-E9FBA78F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7883-770A-A941-8CA9-03D7BB0E8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3347D-F47B-8844-AA51-D11240A3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E4D3-662D-474F-8D0E-387BAC5C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45B-4D5F-B841-B6F6-16CCCD8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1CF1-306A-6945-8D7D-925B8DA5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025B0-932A-434C-97CC-4D7F3A8FB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0D37F-F8E2-9E4F-BDD1-38A2E45F7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DD809-FC96-064B-B6DE-AF9AA2F6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C47B-C254-DB41-8AEC-D44709BE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A0D4E-E1C1-D847-A011-6F8E1150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C8F14-83C2-724D-BCBC-18C6AD5F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1CDCA-783D-D24A-9414-000F1976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0DEBB-DD15-1448-B09D-7DFCF316D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B230-A5B9-0747-99EF-2359C367B88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94788-5801-0641-B808-DC6B1F895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321D5-0776-6747-8AD7-1F42BB74F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CFB0-0B64-CA4C-8FB7-CF81654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2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AAF53-0306-3C44-8A2B-BE559C7D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707" y="2078703"/>
            <a:ext cx="5365750" cy="38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0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AFB92-505C-3C49-94CE-67F4652A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34" y="1312985"/>
            <a:ext cx="9308562" cy="44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BDE96-2258-2C40-923B-FCC903EF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3" y="1078523"/>
            <a:ext cx="1086778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2878-D3B6-8846-8A4C-0E583992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173" y="387336"/>
            <a:ext cx="7954596" cy="61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DFA57-B132-BD42-90F2-4D3936BD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6" y="1154723"/>
            <a:ext cx="6749562" cy="48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6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D311A1-3662-0A40-AE5D-7946DD64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2" y="938823"/>
            <a:ext cx="10222523" cy="50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D159C-29F4-ED4F-AB5D-4C985E9F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49" y="726831"/>
            <a:ext cx="9877181" cy="47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148E37-C391-CF4F-B9F0-EDF1C9F9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791307"/>
            <a:ext cx="10944958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D0FEA-374C-A741-B0A8-64920B58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78" y="567916"/>
            <a:ext cx="5481864" cy="6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85A2C-2D47-874E-A8BE-0237200E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19" y="947634"/>
            <a:ext cx="6860442" cy="55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CD82C-C1CA-184B-87A3-FE139014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29" y="2253343"/>
            <a:ext cx="10249774" cy="27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8B55-0770-3944-BBCB-8430CB65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65" y="0"/>
            <a:ext cx="5781919" cy="65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72576-253D-E448-92EF-D6BB1466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26" y="1477107"/>
            <a:ext cx="1073211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3CBA5-70FF-714D-8624-195B9958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0" y="703384"/>
            <a:ext cx="11426694" cy="56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03027-C953-DC4E-842B-93FC4D9B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41" y="1641230"/>
            <a:ext cx="10571726" cy="36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BF5CF-C39E-5F4E-A985-4D2205A6A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96" y="1139003"/>
            <a:ext cx="7956550" cy="53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2019-04-18T19:03:17Z</dcterms:created>
  <dcterms:modified xsi:type="dcterms:W3CDTF">2019-04-18T19:09:44Z</dcterms:modified>
</cp:coreProperties>
</file>